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C"/>
    <a:srgbClr val="EBAB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94694"/>
  </p:normalViewPr>
  <p:slideViewPr>
    <p:cSldViewPr snapToGrid="0" snapToObjects="1">
      <p:cViewPr varScale="1">
        <p:scale>
          <a:sx n="96" d="100"/>
          <a:sy n="96" d="100"/>
        </p:scale>
        <p:origin x="168"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E00DE-B8CD-DD4A-80A4-DB3B19392351}" type="datetimeFigureOut">
              <a:rPr lang="en-US" smtClean="0"/>
              <a:t>7/5/23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7D280-6E8D-8D49-9C71-9D48E7CECB49}" type="slidenum">
              <a:rPr lang="en-US" smtClean="0"/>
              <a:t>‹#›</a:t>
            </a:fld>
            <a:endParaRPr lang="en-US"/>
          </a:p>
        </p:txBody>
      </p:sp>
    </p:spTree>
    <p:extLst>
      <p:ext uri="{BB962C8B-B14F-4D97-AF65-F5344CB8AC3E}">
        <p14:creationId xmlns:p14="http://schemas.microsoft.com/office/powerpoint/2010/main" val="38369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7D280-6E8D-8D49-9C71-9D48E7CECB49}" type="slidenum">
              <a:rPr lang="en-US" smtClean="0"/>
              <a:t>1</a:t>
            </a:fld>
            <a:endParaRPr lang="en-US"/>
          </a:p>
        </p:txBody>
      </p:sp>
    </p:spTree>
    <p:extLst>
      <p:ext uri="{BB962C8B-B14F-4D97-AF65-F5344CB8AC3E}">
        <p14:creationId xmlns:p14="http://schemas.microsoft.com/office/powerpoint/2010/main" val="121681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7AD2-724A-B0E0-47A4-C86A77A613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E50E3-AA2E-1659-0E43-BF2F47305A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1B742E-BAEF-29FE-26E2-936A42EDDC2B}"/>
              </a:ext>
            </a:extLst>
          </p:cNvPr>
          <p:cNvSpPr>
            <a:spLocks noGrp="1"/>
          </p:cNvSpPr>
          <p:nvPr>
            <p:ph type="dt" sz="half" idx="10"/>
          </p:nvPr>
        </p:nvSpPr>
        <p:spPr/>
        <p:txBody>
          <a:bodyPr/>
          <a:lstStyle/>
          <a:p>
            <a:fld id="{590E1652-9279-A645-9329-319C006B1286}" type="datetimeFigureOut">
              <a:rPr lang="en-US" smtClean="0"/>
              <a:t>7/5/23</a:t>
            </a:fld>
            <a:endParaRPr lang="en-US"/>
          </a:p>
        </p:txBody>
      </p:sp>
      <p:sp>
        <p:nvSpPr>
          <p:cNvPr id="5" name="Footer Placeholder 4">
            <a:extLst>
              <a:ext uri="{FF2B5EF4-FFF2-40B4-BE49-F238E27FC236}">
                <a16:creationId xmlns:a16="http://schemas.microsoft.com/office/drawing/2014/main" id="{75D4E044-2FB7-DF2A-858A-DDD32CFBC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6034B-2D9B-32A2-0058-4337AE27F8C0}"/>
              </a:ext>
            </a:extLst>
          </p:cNvPr>
          <p:cNvSpPr>
            <a:spLocks noGrp="1"/>
          </p:cNvSpPr>
          <p:nvPr>
            <p:ph type="sldNum" sz="quarter" idx="12"/>
          </p:nvPr>
        </p:nvSpPr>
        <p:spPr/>
        <p:txBody>
          <a:bodyPr/>
          <a:lstStyle/>
          <a:p>
            <a:fld id="{2B88B620-5917-204D-B7D0-A51271A991DF}" type="slidenum">
              <a:rPr lang="en-US" smtClean="0"/>
              <a:t>‹#›</a:t>
            </a:fld>
            <a:endParaRPr lang="en-US"/>
          </a:p>
        </p:txBody>
      </p:sp>
    </p:spTree>
    <p:extLst>
      <p:ext uri="{BB962C8B-B14F-4D97-AF65-F5344CB8AC3E}">
        <p14:creationId xmlns:p14="http://schemas.microsoft.com/office/powerpoint/2010/main" val="243224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EDC9-354B-F151-2DB4-9C6EA289ED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6AF355-D2EC-3A96-7F48-1BFBEDAC7A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6CD2E-58C9-0E33-F162-12F01F23F7A4}"/>
              </a:ext>
            </a:extLst>
          </p:cNvPr>
          <p:cNvSpPr>
            <a:spLocks noGrp="1"/>
          </p:cNvSpPr>
          <p:nvPr>
            <p:ph type="dt" sz="half" idx="10"/>
          </p:nvPr>
        </p:nvSpPr>
        <p:spPr/>
        <p:txBody>
          <a:bodyPr/>
          <a:lstStyle/>
          <a:p>
            <a:fld id="{590E1652-9279-A645-9329-319C006B1286}" type="datetimeFigureOut">
              <a:rPr lang="en-US" smtClean="0"/>
              <a:t>7/5/23</a:t>
            </a:fld>
            <a:endParaRPr lang="en-US"/>
          </a:p>
        </p:txBody>
      </p:sp>
      <p:sp>
        <p:nvSpPr>
          <p:cNvPr id="5" name="Footer Placeholder 4">
            <a:extLst>
              <a:ext uri="{FF2B5EF4-FFF2-40B4-BE49-F238E27FC236}">
                <a16:creationId xmlns:a16="http://schemas.microsoft.com/office/drawing/2014/main" id="{33C3ED1D-B750-C3F2-6F13-E2F48D53D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9DFCD-A46C-F4BD-ADD9-47E84F519F66}"/>
              </a:ext>
            </a:extLst>
          </p:cNvPr>
          <p:cNvSpPr>
            <a:spLocks noGrp="1"/>
          </p:cNvSpPr>
          <p:nvPr>
            <p:ph type="sldNum" sz="quarter" idx="12"/>
          </p:nvPr>
        </p:nvSpPr>
        <p:spPr/>
        <p:txBody>
          <a:bodyPr/>
          <a:lstStyle/>
          <a:p>
            <a:fld id="{2B88B620-5917-204D-B7D0-A51271A991DF}" type="slidenum">
              <a:rPr lang="en-US" smtClean="0"/>
              <a:t>‹#›</a:t>
            </a:fld>
            <a:endParaRPr lang="en-US"/>
          </a:p>
        </p:txBody>
      </p:sp>
    </p:spTree>
    <p:extLst>
      <p:ext uri="{BB962C8B-B14F-4D97-AF65-F5344CB8AC3E}">
        <p14:creationId xmlns:p14="http://schemas.microsoft.com/office/powerpoint/2010/main" val="368820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B07D97-EBB7-B0D2-7720-C3349438F3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922672-3FF4-56B5-826A-9E85D2483C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99C3E-A1B7-4577-1BE9-4B53E249BFCB}"/>
              </a:ext>
            </a:extLst>
          </p:cNvPr>
          <p:cNvSpPr>
            <a:spLocks noGrp="1"/>
          </p:cNvSpPr>
          <p:nvPr>
            <p:ph type="dt" sz="half" idx="10"/>
          </p:nvPr>
        </p:nvSpPr>
        <p:spPr/>
        <p:txBody>
          <a:bodyPr/>
          <a:lstStyle/>
          <a:p>
            <a:fld id="{590E1652-9279-A645-9329-319C006B1286}" type="datetimeFigureOut">
              <a:rPr lang="en-US" smtClean="0"/>
              <a:t>7/5/23</a:t>
            </a:fld>
            <a:endParaRPr lang="en-US"/>
          </a:p>
        </p:txBody>
      </p:sp>
      <p:sp>
        <p:nvSpPr>
          <p:cNvPr id="5" name="Footer Placeholder 4">
            <a:extLst>
              <a:ext uri="{FF2B5EF4-FFF2-40B4-BE49-F238E27FC236}">
                <a16:creationId xmlns:a16="http://schemas.microsoft.com/office/drawing/2014/main" id="{E0DCB0FD-1C9E-9251-403C-AEA20801D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D4301-A62E-A0EC-CD56-F7EDB3759ABD}"/>
              </a:ext>
            </a:extLst>
          </p:cNvPr>
          <p:cNvSpPr>
            <a:spLocks noGrp="1"/>
          </p:cNvSpPr>
          <p:nvPr>
            <p:ph type="sldNum" sz="quarter" idx="12"/>
          </p:nvPr>
        </p:nvSpPr>
        <p:spPr/>
        <p:txBody>
          <a:bodyPr/>
          <a:lstStyle/>
          <a:p>
            <a:fld id="{2B88B620-5917-204D-B7D0-A51271A991DF}" type="slidenum">
              <a:rPr lang="en-US" smtClean="0"/>
              <a:t>‹#›</a:t>
            </a:fld>
            <a:endParaRPr lang="en-US"/>
          </a:p>
        </p:txBody>
      </p:sp>
    </p:spTree>
    <p:extLst>
      <p:ext uri="{BB962C8B-B14F-4D97-AF65-F5344CB8AC3E}">
        <p14:creationId xmlns:p14="http://schemas.microsoft.com/office/powerpoint/2010/main" val="303565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11E2-F804-785F-11CD-7C472CAE8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AFB66-839D-FBF6-A21E-4B89B799AF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6D7C4-FEBF-085A-8065-9426AB406D93}"/>
              </a:ext>
            </a:extLst>
          </p:cNvPr>
          <p:cNvSpPr>
            <a:spLocks noGrp="1"/>
          </p:cNvSpPr>
          <p:nvPr>
            <p:ph type="dt" sz="half" idx="10"/>
          </p:nvPr>
        </p:nvSpPr>
        <p:spPr/>
        <p:txBody>
          <a:bodyPr/>
          <a:lstStyle/>
          <a:p>
            <a:fld id="{590E1652-9279-A645-9329-319C006B1286}" type="datetimeFigureOut">
              <a:rPr lang="en-US" smtClean="0"/>
              <a:t>7/5/23</a:t>
            </a:fld>
            <a:endParaRPr lang="en-US"/>
          </a:p>
        </p:txBody>
      </p:sp>
      <p:sp>
        <p:nvSpPr>
          <p:cNvPr id="5" name="Footer Placeholder 4">
            <a:extLst>
              <a:ext uri="{FF2B5EF4-FFF2-40B4-BE49-F238E27FC236}">
                <a16:creationId xmlns:a16="http://schemas.microsoft.com/office/drawing/2014/main" id="{49C5CF6F-3DF1-4737-FB85-296CD3265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3378F-A301-6D67-E623-31269D3E3810}"/>
              </a:ext>
            </a:extLst>
          </p:cNvPr>
          <p:cNvSpPr>
            <a:spLocks noGrp="1"/>
          </p:cNvSpPr>
          <p:nvPr>
            <p:ph type="sldNum" sz="quarter" idx="12"/>
          </p:nvPr>
        </p:nvSpPr>
        <p:spPr/>
        <p:txBody>
          <a:bodyPr/>
          <a:lstStyle/>
          <a:p>
            <a:fld id="{2B88B620-5917-204D-B7D0-A51271A991DF}" type="slidenum">
              <a:rPr lang="en-US" smtClean="0"/>
              <a:t>‹#›</a:t>
            </a:fld>
            <a:endParaRPr lang="en-US"/>
          </a:p>
        </p:txBody>
      </p:sp>
    </p:spTree>
    <p:extLst>
      <p:ext uri="{BB962C8B-B14F-4D97-AF65-F5344CB8AC3E}">
        <p14:creationId xmlns:p14="http://schemas.microsoft.com/office/powerpoint/2010/main" val="165217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C33F-DE6B-2277-38A1-C38ED118A9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E87D3D-804C-4E61-5E5A-1C575510EA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77B365-5CC4-089A-8159-64244D74CC0C}"/>
              </a:ext>
            </a:extLst>
          </p:cNvPr>
          <p:cNvSpPr>
            <a:spLocks noGrp="1"/>
          </p:cNvSpPr>
          <p:nvPr>
            <p:ph type="dt" sz="half" idx="10"/>
          </p:nvPr>
        </p:nvSpPr>
        <p:spPr/>
        <p:txBody>
          <a:bodyPr/>
          <a:lstStyle/>
          <a:p>
            <a:fld id="{590E1652-9279-A645-9329-319C006B1286}" type="datetimeFigureOut">
              <a:rPr lang="en-US" smtClean="0"/>
              <a:t>7/5/23</a:t>
            </a:fld>
            <a:endParaRPr lang="en-US"/>
          </a:p>
        </p:txBody>
      </p:sp>
      <p:sp>
        <p:nvSpPr>
          <p:cNvPr id="5" name="Footer Placeholder 4">
            <a:extLst>
              <a:ext uri="{FF2B5EF4-FFF2-40B4-BE49-F238E27FC236}">
                <a16:creationId xmlns:a16="http://schemas.microsoft.com/office/drawing/2014/main" id="{8486EB5D-7CB6-EDA6-14E8-DF9EA2C17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7B8BD-4BAC-2DA5-E22A-59FC8525D53B}"/>
              </a:ext>
            </a:extLst>
          </p:cNvPr>
          <p:cNvSpPr>
            <a:spLocks noGrp="1"/>
          </p:cNvSpPr>
          <p:nvPr>
            <p:ph type="sldNum" sz="quarter" idx="12"/>
          </p:nvPr>
        </p:nvSpPr>
        <p:spPr/>
        <p:txBody>
          <a:bodyPr/>
          <a:lstStyle/>
          <a:p>
            <a:fld id="{2B88B620-5917-204D-B7D0-A51271A991DF}" type="slidenum">
              <a:rPr lang="en-US" smtClean="0"/>
              <a:t>‹#›</a:t>
            </a:fld>
            <a:endParaRPr lang="en-US"/>
          </a:p>
        </p:txBody>
      </p:sp>
    </p:spTree>
    <p:extLst>
      <p:ext uri="{BB962C8B-B14F-4D97-AF65-F5344CB8AC3E}">
        <p14:creationId xmlns:p14="http://schemas.microsoft.com/office/powerpoint/2010/main" val="225653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2D94-BFB9-BF4F-67DF-53A13505D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87E53D-CBD3-1C91-B494-461CF6E07C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A6C18B-5169-8E4B-ACFB-F8D1E04CA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FB779D-A7E3-2F22-A590-1A503B450C86}"/>
              </a:ext>
            </a:extLst>
          </p:cNvPr>
          <p:cNvSpPr>
            <a:spLocks noGrp="1"/>
          </p:cNvSpPr>
          <p:nvPr>
            <p:ph type="dt" sz="half" idx="10"/>
          </p:nvPr>
        </p:nvSpPr>
        <p:spPr/>
        <p:txBody>
          <a:bodyPr/>
          <a:lstStyle/>
          <a:p>
            <a:fld id="{590E1652-9279-A645-9329-319C006B1286}" type="datetimeFigureOut">
              <a:rPr lang="en-US" smtClean="0"/>
              <a:t>7/5/23</a:t>
            </a:fld>
            <a:endParaRPr lang="en-US"/>
          </a:p>
        </p:txBody>
      </p:sp>
      <p:sp>
        <p:nvSpPr>
          <p:cNvPr id="6" name="Footer Placeholder 5">
            <a:extLst>
              <a:ext uri="{FF2B5EF4-FFF2-40B4-BE49-F238E27FC236}">
                <a16:creationId xmlns:a16="http://schemas.microsoft.com/office/drawing/2014/main" id="{6C06102D-FE92-0CD7-622E-E72E5D565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D90E5D-6FDF-F355-D894-5A5550405206}"/>
              </a:ext>
            </a:extLst>
          </p:cNvPr>
          <p:cNvSpPr>
            <a:spLocks noGrp="1"/>
          </p:cNvSpPr>
          <p:nvPr>
            <p:ph type="sldNum" sz="quarter" idx="12"/>
          </p:nvPr>
        </p:nvSpPr>
        <p:spPr/>
        <p:txBody>
          <a:bodyPr/>
          <a:lstStyle/>
          <a:p>
            <a:fld id="{2B88B620-5917-204D-B7D0-A51271A991DF}" type="slidenum">
              <a:rPr lang="en-US" smtClean="0"/>
              <a:t>‹#›</a:t>
            </a:fld>
            <a:endParaRPr lang="en-US"/>
          </a:p>
        </p:txBody>
      </p:sp>
    </p:spTree>
    <p:extLst>
      <p:ext uri="{BB962C8B-B14F-4D97-AF65-F5344CB8AC3E}">
        <p14:creationId xmlns:p14="http://schemas.microsoft.com/office/powerpoint/2010/main" val="51900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69CAA-6A25-BDF6-A7D0-B36D8D2908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EEFE71-04F3-67E4-5F16-65DC0C3F72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60ED5-A2A8-9C6B-F016-19868FDC83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124203-E437-63CB-7603-8E6A71E8B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C8EB74-F0AC-AC7B-D085-0BD19F41A9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5E993-1DF8-7908-D1B8-C7EF3450DA72}"/>
              </a:ext>
            </a:extLst>
          </p:cNvPr>
          <p:cNvSpPr>
            <a:spLocks noGrp="1"/>
          </p:cNvSpPr>
          <p:nvPr>
            <p:ph type="dt" sz="half" idx="10"/>
          </p:nvPr>
        </p:nvSpPr>
        <p:spPr/>
        <p:txBody>
          <a:bodyPr/>
          <a:lstStyle/>
          <a:p>
            <a:fld id="{590E1652-9279-A645-9329-319C006B1286}" type="datetimeFigureOut">
              <a:rPr lang="en-US" smtClean="0"/>
              <a:t>7/5/23</a:t>
            </a:fld>
            <a:endParaRPr lang="en-US"/>
          </a:p>
        </p:txBody>
      </p:sp>
      <p:sp>
        <p:nvSpPr>
          <p:cNvPr id="8" name="Footer Placeholder 7">
            <a:extLst>
              <a:ext uri="{FF2B5EF4-FFF2-40B4-BE49-F238E27FC236}">
                <a16:creationId xmlns:a16="http://schemas.microsoft.com/office/drawing/2014/main" id="{46A9B477-E38A-28C8-1B80-7359E475D2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0749DC-72D6-B76C-1EAD-E6B7821AB723}"/>
              </a:ext>
            </a:extLst>
          </p:cNvPr>
          <p:cNvSpPr>
            <a:spLocks noGrp="1"/>
          </p:cNvSpPr>
          <p:nvPr>
            <p:ph type="sldNum" sz="quarter" idx="12"/>
          </p:nvPr>
        </p:nvSpPr>
        <p:spPr/>
        <p:txBody>
          <a:bodyPr/>
          <a:lstStyle/>
          <a:p>
            <a:fld id="{2B88B620-5917-204D-B7D0-A51271A991DF}" type="slidenum">
              <a:rPr lang="en-US" smtClean="0"/>
              <a:t>‹#›</a:t>
            </a:fld>
            <a:endParaRPr lang="en-US"/>
          </a:p>
        </p:txBody>
      </p:sp>
    </p:spTree>
    <p:extLst>
      <p:ext uri="{BB962C8B-B14F-4D97-AF65-F5344CB8AC3E}">
        <p14:creationId xmlns:p14="http://schemas.microsoft.com/office/powerpoint/2010/main" val="374811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F628-9EEF-A5D8-EEA7-32315099C7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15C528-CB3F-0742-0F5E-1F2AAE003921}"/>
              </a:ext>
            </a:extLst>
          </p:cNvPr>
          <p:cNvSpPr>
            <a:spLocks noGrp="1"/>
          </p:cNvSpPr>
          <p:nvPr>
            <p:ph type="dt" sz="half" idx="10"/>
          </p:nvPr>
        </p:nvSpPr>
        <p:spPr/>
        <p:txBody>
          <a:bodyPr/>
          <a:lstStyle/>
          <a:p>
            <a:fld id="{590E1652-9279-A645-9329-319C006B1286}" type="datetimeFigureOut">
              <a:rPr lang="en-US" smtClean="0"/>
              <a:t>7/5/23</a:t>
            </a:fld>
            <a:endParaRPr lang="en-US"/>
          </a:p>
        </p:txBody>
      </p:sp>
      <p:sp>
        <p:nvSpPr>
          <p:cNvPr id="4" name="Footer Placeholder 3">
            <a:extLst>
              <a:ext uri="{FF2B5EF4-FFF2-40B4-BE49-F238E27FC236}">
                <a16:creationId xmlns:a16="http://schemas.microsoft.com/office/drawing/2014/main" id="{1787F1FA-F5E6-FCB6-7E30-EF259D731A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E11812-E45D-26B2-AF7F-09A216AA7899}"/>
              </a:ext>
            </a:extLst>
          </p:cNvPr>
          <p:cNvSpPr>
            <a:spLocks noGrp="1"/>
          </p:cNvSpPr>
          <p:nvPr>
            <p:ph type="sldNum" sz="quarter" idx="12"/>
          </p:nvPr>
        </p:nvSpPr>
        <p:spPr/>
        <p:txBody>
          <a:bodyPr/>
          <a:lstStyle/>
          <a:p>
            <a:fld id="{2B88B620-5917-204D-B7D0-A51271A991DF}" type="slidenum">
              <a:rPr lang="en-US" smtClean="0"/>
              <a:t>‹#›</a:t>
            </a:fld>
            <a:endParaRPr lang="en-US"/>
          </a:p>
        </p:txBody>
      </p:sp>
    </p:spTree>
    <p:extLst>
      <p:ext uri="{BB962C8B-B14F-4D97-AF65-F5344CB8AC3E}">
        <p14:creationId xmlns:p14="http://schemas.microsoft.com/office/powerpoint/2010/main" val="32216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E27D4-E36E-F088-4DBD-44E17614967D}"/>
              </a:ext>
            </a:extLst>
          </p:cNvPr>
          <p:cNvSpPr>
            <a:spLocks noGrp="1"/>
          </p:cNvSpPr>
          <p:nvPr>
            <p:ph type="dt" sz="half" idx="10"/>
          </p:nvPr>
        </p:nvSpPr>
        <p:spPr/>
        <p:txBody>
          <a:bodyPr/>
          <a:lstStyle/>
          <a:p>
            <a:fld id="{590E1652-9279-A645-9329-319C006B1286}" type="datetimeFigureOut">
              <a:rPr lang="en-US" smtClean="0"/>
              <a:t>7/5/23</a:t>
            </a:fld>
            <a:endParaRPr lang="en-US"/>
          </a:p>
        </p:txBody>
      </p:sp>
      <p:sp>
        <p:nvSpPr>
          <p:cNvPr id="3" name="Footer Placeholder 2">
            <a:extLst>
              <a:ext uri="{FF2B5EF4-FFF2-40B4-BE49-F238E27FC236}">
                <a16:creationId xmlns:a16="http://schemas.microsoft.com/office/drawing/2014/main" id="{E2C06292-29B4-FD68-0D3B-E069A2A84E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DFCCAC-ECBE-FA6C-9F0A-3591DEBBF76B}"/>
              </a:ext>
            </a:extLst>
          </p:cNvPr>
          <p:cNvSpPr>
            <a:spLocks noGrp="1"/>
          </p:cNvSpPr>
          <p:nvPr>
            <p:ph type="sldNum" sz="quarter" idx="12"/>
          </p:nvPr>
        </p:nvSpPr>
        <p:spPr/>
        <p:txBody>
          <a:bodyPr/>
          <a:lstStyle/>
          <a:p>
            <a:fld id="{2B88B620-5917-204D-B7D0-A51271A991DF}" type="slidenum">
              <a:rPr lang="en-US" smtClean="0"/>
              <a:t>‹#›</a:t>
            </a:fld>
            <a:endParaRPr lang="en-US"/>
          </a:p>
        </p:txBody>
      </p:sp>
    </p:spTree>
    <p:extLst>
      <p:ext uri="{BB962C8B-B14F-4D97-AF65-F5344CB8AC3E}">
        <p14:creationId xmlns:p14="http://schemas.microsoft.com/office/powerpoint/2010/main" val="105922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1E3D-5890-6756-7678-D89545741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D95FED-81EC-D1A9-FF6A-DFBF98EF5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AD31AB-52DD-25E5-B8BA-41FCF8FC4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39352-B727-D6AC-AF45-E0D8DD6C233F}"/>
              </a:ext>
            </a:extLst>
          </p:cNvPr>
          <p:cNvSpPr>
            <a:spLocks noGrp="1"/>
          </p:cNvSpPr>
          <p:nvPr>
            <p:ph type="dt" sz="half" idx="10"/>
          </p:nvPr>
        </p:nvSpPr>
        <p:spPr/>
        <p:txBody>
          <a:bodyPr/>
          <a:lstStyle/>
          <a:p>
            <a:fld id="{590E1652-9279-A645-9329-319C006B1286}" type="datetimeFigureOut">
              <a:rPr lang="en-US" smtClean="0"/>
              <a:t>7/5/23</a:t>
            </a:fld>
            <a:endParaRPr lang="en-US"/>
          </a:p>
        </p:txBody>
      </p:sp>
      <p:sp>
        <p:nvSpPr>
          <p:cNvPr id="6" name="Footer Placeholder 5">
            <a:extLst>
              <a:ext uri="{FF2B5EF4-FFF2-40B4-BE49-F238E27FC236}">
                <a16:creationId xmlns:a16="http://schemas.microsoft.com/office/drawing/2014/main" id="{891E3459-87B8-CBBD-F8BD-E3746769F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0C687-97DF-90BF-F734-F14754B383EA}"/>
              </a:ext>
            </a:extLst>
          </p:cNvPr>
          <p:cNvSpPr>
            <a:spLocks noGrp="1"/>
          </p:cNvSpPr>
          <p:nvPr>
            <p:ph type="sldNum" sz="quarter" idx="12"/>
          </p:nvPr>
        </p:nvSpPr>
        <p:spPr/>
        <p:txBody>
          <a:bodyPr/>
          <a:lstStyle/>
          <a:p>
            <a:fld id="{2B88B620-5917-204D-B7D0-A51271A991DF}" type="slidenum">
              <a:rPr lang="en-US" smtClean="0"/>
              <a:t>‹#›</a:t>
            </a:fld>
            <a:endParaRPr lang="en-US"/>
          </a:p>
        </p:txBody>
      </p:sp>
    </p:spTree>
    <p:extLst>
      <p:ext uri="{BB962C8B-B14F-4D97-AF65-F5344CB8AC3E}">
        <p14:creationId xmlns:p14="http://schemas.microsoft.com/office/powerpoint/2010/main" val="202030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E524-C8BB-E264-B584-408E48FA9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04172D-78B6-769D-A542-2B9898397F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F73C80-CD25-350F-F57C-89D72BFBC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600E3-47D0-A5E0-81CB-16FECAAE4723}"/>
              </a:ext>
            </a:extLst>
          </p:cNvPr>
          <p:cNvSpPr>
            <a:spLocks noGrp="1"/>
          </p:cNvSpPr>
          <p:nvPr>
            <p:ph type="dt" sz="half" idx="10"/>
          </p:nvPr>
        </p:nvSpPr>
        <p:spPr/>
        <p:txBody>
          <a:bodyPr/>
          <a:lstStyle/>
          <a:p>
            <a:fld id="{590E1652-9279-A645-9329-319C006B1286}" type="datetimeFigureOut">
              <a:rPr lang="en-US" smtClean="0"/>
              <a:t>7/5/23</a:t>
            </a:fld>
            <a:endParaRPr lang="en-US"/>
          </a:p>
        </p:txBody>
      </p:sp>
      <p:sp>
        <p:nvSpPr>
          <p:cNvPr id="6" name="Footer Placeholder 5">
            <a:extLst>
              <a:ext uri="{FF2B5EF4-FFF2-40B4-BE49-F238E27FC236}">
                <a16:creationId xmlns:a16="http://schemas.microsoft.com/office/drawing/2014/main" id="{DA3C7BEE-1F29-57FC-A283-D8F426174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66FCA-F4FC-AA95-53A5-5E26CCF60D8F}"/>
              </a:ext>
            </a:extLst>
          </p:cNvPr>
          <p:cNvSpPr>
            <a:spLocks noGrp="1"/>
          </p:cNvSpPr>
          <p:nvPr>
            <p:ph type="sldNum" sz="quarter" idx="12"/>
          </p:nvPr>
        </p:nvSpPr>
        <p:spPr/>
        <p:txBody>
          <a:bodyPr/>
          <a:lstStyle/>
          <a:p>
            <a:fld id="{2B88B620-5917-204D-B7D0-A51271A991DF}" type="slidenum">
              <a:rPr lang="en-US" smtClean="0"/>
              <a:t>‹#›</a:t>
            </a:fld>
            <a:endParaRPr lang="en-US"/>
          </a:p>
        </p:txBody>
      </p:sp>
    </p:spTree>
    <p:extLst>
      <p:ext uri="{BB962C8B-B14F-4D97-AF65-F5344CB8AC3E}">
        <p14:creationId xmlns:p14="http://schemas.microsoft.com/office/powerpoint/2010/main" val="320598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48BBB1-5A5A-F878-7304-CDA2933DF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E49122-5452-9DB6-FAAF-C30CB78633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CC8EC-2A94-2924-81C9-8DBD62D49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E1652-9279-A645-9329-319C006B1286}" type="datetimeFigureOut">
              <a:rPr lang="en-US" smtClean="0"/>
              <a:t>7/5/23</a:t>
            </a:fld>
            <a:endParaRPr lang="en-US"/>
          </a:p>
        </p:txBody>
      </p:sp>
      <p:sp>
        <p:nvSpPr>
          <p:cNvPr id="5" name="Footer Placeholder 4">
            <a:extLst>
              <a:ext uri="{FF2B5EF4-FFF2-40B4-BE49-F238E27FC236}">
                <a16:creationId xmlns:a16="http://schemas.microsoft.com/office/drawing/2014/main" id="{8216AED3-ECF7-17F1-10CE-8A364CC78F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018EA2-F994-A844-0D84-9257CFFC7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8B620-5917-204D-B7D0-A51271A991DF}" type="slidenum">
              <a:rPr lang="en-US" smtClean="0"/>
              <a:t>‹#›</a:t>
            </a:fld>
            <a:endParaRPr lang="en-US"/>
          </a:p>
        </p:txBody>
      </p:sp>
    </p:spTree>
    <p:extLst>
      <p:ext uri="{BB962C8B-B14F-4D97-AF65-F5344CB8AC3E}">
        <p14:creationId xmlns:p14="http://schemas.microsoft.com/office/powerpoint/2010/main" val="3550175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earing headscarves&#10;&#10;Description automatically generated with medium confidence">
            <a:extLst>
              <a:ext uri="{FF2B5EF4-FFF2-40B4-BE49-F238E27FC236}">
                <a16:creationId xmlns:a16="http://schemas.microsoft.com/office/drawing/2014/main" id="{FB9A70EF-EFC5-791D-BEC7-703A4219908A}"/>
              </a:ext>
            </a:extLst>
          </p:cNvPr>
          <p:cNvPicPr>
            <a:picLocks noChangeAspect="1"/>
          </p:cNvPicPr>
          <p:nvPr/>
        </p:nvPicPr>
        <p:blipFill>
          <a:blip r:embed="rId3"/>
          <a:stretch>
            <a:fillRect/>
          </a:stretch>
        </p:blipFill>
        <p:spPr>
          <a:xfrm>
            <a:off x="0" y="0"/>
            <a:ext cx="12187757" cy="6858000"/>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5888C529-CEF4-213C-CBDC-F7DC957F992E}"/>
              </a:ext>
            </a:extLst>
          </p:cNvPr>
          <p:cNvPicPr>
            <a:picLocks noChangeAspect="1"/>
          </p:cNvPicPr>
          <p:nvPr/>
        </p:nvPicPr>
        <p:blipFill>
          <a:blip r:embed="rId4"/>
          <a:stretch>
            <a:fillRect/>
          </a:stretch>
        </p:blipFill>
        <p:spPr>
          <a:xfrm>
            <a:off x="548096" y="481876"/>
            <a:ext cx="3971653" cy="741720"/>
          </a:xfrm>
          <a:prstGeom prst="rect">
            <a:avLst/>
          </a:prstGeom>
        </p:spPr>
      </p:pic>
      <p:sp>
        <p:nvSpPr>
          <p:cNvPr id="7" name="Rectangle 6">
            <a:extLst>
              <a:ext uri="{FF2B5EF4-FFF2-40B4-BE49-F238E27FC236}">
                <a16:creationId xmlns:a16="http://schemas.microsoft.com/office/drawing/2014/main" id="{F392FF0A-29FB-DD95-49B3-7B51C41E0C30}"/>
              </a:ext>
            </a:extLst>
          </p:cNvPr>
          <p:cNvSpPr/>
          <p:nvPr/>
        </p:nvSpPr>
        <p:spPr>
          <a:xfrm>
            <a:off x="4412975" y="3853544"/>
            <a:ext cx="7774782" cy="3004458"/>
          </a:xfrm>
          <a:prstGeom prst="rect">
            <a:avLst/>
          </a:prstGeom>
          <a:solidFill>
            <a:srgbClr val="00529C">
              <a:alpha val="80000"/>
            </a:srgbClr>
          </a:solidFill>
          <a:ln>
            <a:noFill/>
          </a:ln>
        </p:spPr>
        <p:style>
          <a:lnRef idx="2">
            <a:schemeClr val="accent6"/>
          </a:lnRef>
          <a:fillRef idx="1">
            <a:schemeClr val="lt1"/>
          </a:fillRef>
          <a:effectRef idx="0">
            <a:schemeClr val="accent6"/>
          </a:effectRef>
          <a:fontRef idx="minor">
            <a:schemeClr val="dk1"/>
          </a:fontRef>
        </p:style>
        <p:txBody>
          <a:bodyPr lIns="251999" rIns="288000" bIns="108000" rtlCol="0" anchor="ctr"/>
          <a:lstStyle/>
          <a:p>
            <a:pPr algn="r"/>
            <a:r>
              <a:rPr lang="en-US" sz="3200" b="1" dirty="0">
                <a:solidFill>
                  <a:schemeClr val="bg1"/>
                </a:solidFill>
                <a:latin typeface="Gotham Bold" panose="02000604030000020004" pitchFamily="2" charset="0"/>
              </a:rPr>
              <a:t>Thank you!</a:t>
            </a:r>
            <a:r>
              <a:rPr lang="en-US" b="1" dirty="0">
                <a:solidFill>
                  <a:schemeClr val="bg1"/>
                </a:solidFill>
                <a:latin typeface="Gotham Bold" panose="02000604030000020004" pitchFamily="2" charset="0"/>
              </a:rPr>
              <a:t> </a:t>
            </a:r>
          </a:p>
          <a:p>
            <a:pPr algn="r"/>
            <a:r>
              <a:rPr lang="en-US" sz="2300" b="1" dirty="0">
                <a:solidFill>
                  <a:schemeClr val="bg1"/>
                </a:solidFill>
                <a:latin typeface="Gotham Bold" panose="02000604030000020004" pitchFamily="2" charset="0"/>
              </a:rPr>
              <a:t>Together, we raised $100,000 in support of CLWR’s response to the crisis in East Africa! Your gifts are helping our partners deliver, food, water, shelter, sanitation and hygiene support to those in need. Please continue to join us in praying for all those affected by this crisis.</a:t>
            </a:r>
          </a:p>
        </p:txBody>
      </p:sp>
    </p:spTree>
    <p:extLst>
      <p:ext uri="{BB962C8B-B14F-4D97-AF65-F5344CB8AC3E}">
        <p14:creationId xmlns:p14="http://schemas.microsoft.com/office/powerpoint/2010/main" val="3093693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60</Words>
  <Application>Microsoft Macintosh PowerPoint</Application>
  <PresentationFormat>Widescreen</PresentationFormat>
  <Paragraphs>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Gotham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Quazi Alam</dc:creator>
  <cp:lastModifiedBy>Quazi Alam</cp:lastModifiedBy>
  <cp:revision>5</cp:revision>
  <dcterms:created xsi:type="dcterms:W3CDTF">2022-07-19T20:33:58Z</dcterms:created>
  <dcterms:modified xsi:type="dcterms:W3CDTF">2023-07-05T18:25:01Z</dcterms:modified>
</cp:coreProperties>
</file>